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CA1B-DE3D-492C-B1E5-4C286C0A0EEF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91A-F74F-4052-B545-DC4B1404C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97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CA1B-DE3D-492C-B1E5-4C286C0A0EEF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91A-F74F-4052-B545-DC4B1404C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7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CA1B-DE3D-492C-B1E5-4C286C0A0EEF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91A-F74F-4052-B545-DC4B1404C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77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CA1B-DE3D-492C-B1E5-4C286C0A0EEF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91A-F74F-4052-B545-DC4B1404C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30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CA1B-DE3D-492C-B1E5-4C286C0A0EEF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91A-F74F-4052-B545-DC4B1404C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66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CA1B-DE3D-492C-B1E5-4C286C0A0EEF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91A-F74F-4052-B545-DC4B1404C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85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CA1B-DE3D-492C-B1E5-4C286C0A0EEF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91A-F74F-4052-B545-DC4B1404C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12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CA1B-DE3D-492C-B1E5-4C286C0A0EEF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91A-F74F-4052-B545-DC4B1404C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63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CA1B-DE3D-492C-B1E5-4C286C0A0EEF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91A-F74F-4052-B545-DC4B1404C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0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CA1B-DE3D-492C-B1E5-4C286C0A0EEF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91A-F74F-4052-B545-DC4B1404C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10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CA1B-DE3D-492C-B1E5-4C286C0A0EEF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91A-F74F-4052-B545-DC4B1404C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76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CA1B-DE3D-492C-B1E5-4C286C0A0EEF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791A-F74F-4052-B545-DC4B1404C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23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«Ростовский государственный университет путей сообщения»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«Локомотивы и локомотивное хозяйство»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СОТРУДНИЧЕСТВА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УНИВЕРСИТЕТАМИ И ПРЕДПРИЯТИЯМИ ФРАНЦИИ 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А.А.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Зарифьян</a:t>
            </a: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24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За период с 2011 года по настоящее время - </a:t>
            </a:r>
            <a:r>
              <a:rPr lang="en-US" sz="2000" b="1" dirty="0" err="1" smtClean="0">
                <a:solidFill>
                  <a:srgbClr val="0070C0"/>
                </a:solidFill>
              </a:rPr>
              <a:t>Universite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Cergy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Pontoise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- Доклад на конференции </a:t>
            </a:r>
            <a:r>
              <a:rPr lang="en-US" sz="2400" dirty="0"/>
              <a:t>ELECTRIMACS 2011, 6-8th June 2011, </a:t>
            </a:r>
            <a:r>
              <a:rPr lang="en-US" sz="2400" dirty="0" err="1"/>
              <a:t>Cergy-Pontoise</a:t>
            </a:r>
            <a:r>
              <a:rPr lang="en-US" sz="2400" dirty="0"/>
              <a:t>, </a:t>
            </a:r>
            <a:r>
              <a:rPr lang="en-US" sz="2400" dirty="0" smtClean="0"/>
              <a:t>France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«</a:t>
            </a:r>
            <a:r>
              <a:rPr lang="en-US" sz="2400" b="1" dirty="0" smtClean="0">
                <a:solidFill>
                  <a:srgbClr val="0070C0"/>
                </a:solidFill>
              </a:rPr>
              <a:t>Improvement </a:t>
            </a:r>
            <a:r>
              <a:rPr lang="en-US" sz="2400" b="1" dirty="0">
                <a:solidFill>
                  <a:srgbClr val="0070C0"/>
                </a:solidFill>
              </a:rPr>
              <a:t>of undercar switched reluctance </a:t>
            </a:r>
            <a:r>
              <a:rPr lang="en-US" sz="2400" b="1" dirty="0" smtClean="0">
                <a:solidFill>
                  <a:srgbClr val="0070C0"/>
                </a:solidFill>
              </a:rPr>
              <a:t>generator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characteristics </a:t>
            </a:r>
            <a:r>
              <a:rPr lang="en-US" sz="2400" b="1" dirty="0">
                <a:solidFill>
                  <a:srgbClr val="0070C0"/>
                </a:solidFill>
              </a:rPr>
              <a:t>by increase the phase number and change </a:t>
            </a:r>
            <a:r>
              <a:rPr lang="en-US" sz="2400" b="1" dirty="0" smtClean="0">
                <a:solidFill>
                  <a:srgbClr val="0070C0"/>
                </a:solidFill>
              </a:rPr>
              <a:t>the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number </a:t>
            </a:r>
            <a:r>
              <a:rPr lang="en-US" sz="2400" b="1" dirty="0">
                <a:solidFill>
                  <a:srgbClr val="0070C0"/>
                </a:solidFill>
              </a:rPr>
              <a:t>of rotor </a:t>
            </a:r>
            <a:r>
              <a:rPr lang="en-US" sz="2400" b="1" dirty="0" smtClean="0">
                <a:solidFill>
                  <a:srgbClr val="0070C0"/>
                </a:solidFill>
              </a:rPr>
              <a:t>poles</a:t>
            </a:r>
            <a:r>
              <a:rPr lang="ru-RU" sz="2400" b="1" dirty="0" smtClean="0">
                <a:solidFill>
                  <a:srgbClr val="0070C0"/>
                </a:solidFill>
              </a:rPr>
              <a:t>»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endParaRPr lang="ru-RU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400" dirty="0" err="1" smtClean="0"/>
              <a:t>А.А.Зарифьян</a:t>
            </a:r>
            <a:r>
              <a:rPr lang="ru-RU" sz="2400" dirty="0" smtClean="0"/>
              <a:t>, Н.В. Гребенников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sz="2400" dirty="0" smtClean="0"/>
              <a:t>Доклад на конференции </a:t>
            </a:r>
          </a:p>
          <a:p>
            <a:pPr marL="0" indent="0">
              <a:buNone/>
            </a:pPr>
            <a:r>
              <a:rPr lang="ru-RU" sz="2400" dirty="0" smtClean="0"/>
              <a:t>11</a:t>
            </a:r>
            <a:r>
              <a:rPr lang="en-US" sz="2400" dirty="0" err="1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International Conference on Ecological Vehicles and Renewable Energies (</a:t>
            </a:r>
            <a:r>
              <a:rPr lang="en-US" sz="2400" dirty="0" smtClean="0"/>
              <a:t>EVER</a:t>
            </a:r>
            <a:r>
              <a:rPr lang="ru-RU" sz="2400" dirty="0" smtClean="0"/>
              <a:t>-2016</a:t>
            </a:r>
            <a:r>
              <a:rPr lang="en-US" sz="2400" dirty="0" smtClean="0"/>
              <a:t>)</a:t>
            </a:r>
            <a:r>
              <a:rPr lang="ru-RU" sz="2400" dirty="0" smtClean="0"/>
              <a:t>, </a:t>
            </a:r>
            <a:r>
              <a:rPr lang="en-US" sz="2400" dirty="0" smtClean="0"/>
              <a:t>Monaco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«</a:t>
            </a:r>
            <a:r>
              <a:rPr lang="en-US" sz="2400" b="1" dirty="0" smtClean="0">
                <a:solidFill>
                  <a:srgbClr val="0070C0"/>
                </a:solidFill>
              </a:rPr>
              <a:t>An </a:t>
            </a:r>
            <a:r>
              <a:rPr lang="en-US" sz="2400" b="1" dirty="0">
                <a:solidFill>
                  <a:srgbClr val="0070C0"/>
                </a:solidFill>
              </a:rPr>
              <a:t>experimental setup to study a hybrid </a:t>
            </a:r>
            <a:r>
              <a:rPr lang="en-US" sz="2400" b="1" dirty="0" smtClean="0">
                <a:solidFill>
                  <a:srgbClr val="0070C0"/>
                </a:solidFill>
              </a:rPr>
              <a:t>drivetrain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for </a:t>
            </a:r>
            <a:r>
              <a:rPr lang="en-US" sz="2400" b="1" dirty="0">
                <a:solidFill>
                  <a:srgbClr val="0070C0"/>
                </a:solidFill>
              </a:rPr>
              <a:t>a shunting </a:t>
            </a:r>
            <a:r>
              <a:rPr lang="en-US" sz="2400" b="1" dirty="0" smtClean="0">
                <a:solidFill>
                  <a:srgbClr val="0070C0"/>
                </a:solidFill>
              </a:rPr>
              <a:t>locomotive</a:t>
            </a:r>
            <a:r>
              <a:rPr lang="ru-RU" sz="2400" b="1" dirty="0" smtClean="0">
                <a:solidFill>
                  <a:srgbClr val="0070C0"/>
                </a:solidFill>
              </a:rPr>
              <a:t>» </a:t>
            </a:r>
          </a:p>
          <a:p>
            <a:pPr marL="0" indent="0">
              <a:buNone/>
            </a:pPr>
            <a:r>
              <a:rPr lang="en-US" sz="2400" dirty="0"/>
              <a:t>Sandrine Le </a:t>
            </a:r>
            <a:r>
              <a:rPr lang="en-US" sz="2400" dirty="0" err="1" smtClean="0"/>
              <a:t>Ballois</a:t>
            </a:r>
            <a:r>
              <a:rPr lang="en-US" sz="2400" dirty="0" smtClean="0"/>
              <a:t>, </a:t>
            </a:r>
            <a:r>
              <a:rPr lang="en-US" sz="2400" dirty="0" err="1"/>
              <a:t>Temour</a:t>
            </a:r>
            <a:r>
              <a:rPr lang="en-US" sz="2400" dirty="0"/>
              <a:t> </a:t>
            </a:r>
            <a:r>
              <a:rPr lang="en-US" sz="2400" dirty="0" err="1" smtClean="0"/>
              <a:t>Talakhadze</a:t>
            </a:r>
            <a:r>
              <a:rPr lang="en-US" sz="2400" dirty="0" smtClean="0"/>
              <a:t>, </a:t>
            </a:r>
            <a:r>
              <a:rPr lang="en-US" sz="2400" dirty="0"/>
              <a:t>Lionel </a:t>
            </a:r>
            <a:r>
              <a:rPr lang="en-US" sz="2400" dirty="0" err="1" smtClean="0"/>
              <a:t>Vido</a:t>
            </a:r>
            <a:r>
              <a:rPr lang="en-US" sz="2400" dirty="0" smtClean="0"/>
              <a:t> </a:t>
            </a:r>
            <a:r>
              <a:rPr lang="en-US" sz="2400" dirty="0"/>
              <a:t>and Alexander </a:t>
            </a:r>
            <a:r>
              <a:rPr lang="en-US" sz="2400" dirty="0" err="1" smtClean="0"/>
              <a:t>Zarifyan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Univ</a:t>
            </a:r>
            <a:r>
              <a:rPr lang="en-US" sz="2400" dirty="0"/>
              <a:t>. </a:t>
            </a:r>
            <a:r>
              <a:rPr lang="en-US" sz="2400" dirty="0" err="1"/>
              <a:t>Cergy</a:t>
            </a:r>
            <a:r>
              <a:rPr lang="en-US" sz="2400" dirty="0"/>
              <a:t> </a:t>
            </a:r>
            <a:r>
              <a:rPr lang="en-US" sz="2400" dirty="0" err="1"/>
              <a:t>Pontoise</a:t>
            </a:r>
            <a:r>
              <a:rPr lang="en-US" sz="2400" dirty="0"/>
              <a:t>, ENS </a:t>
            </a:r>
            <a:r>
              <a:rPr lang="en-US" sz="2400" dirty="0" err="1"/>
              <a:t>Cachan</a:t>
            </a:r>
            <a:r>
              <a:rPr lang="en-US" sz="2400" dirty="0"/>
              <a:t>, CNRS, </a:t>
            </a:r>
            <a:r>
              <a:rPr lang="en-US" sz="2400" dirty="0" err="1"/>
              <a:t>Laboratoire</a:t>
            </a:r>
            <a:r>
              <a:rPr lang="en-US" sz="2400" dirty="0"/>
              <a:t> SATIE, 5 Mail Gay </a:t>
            </a:r>
            <a:r>
              <a:rPr lang="en-US" sz="2400" dirty="0" err="1"/>
              <a:t>Lussac</a:t>
            </a:r>
            <a:r>
              <a:rPr lang="en-US" sz="2400" dirty="0"/>
              <a:t>, 95031 </a:t>
            </a:r>
            <a:r>
              <a:rPr lang="en-US" sz="2400" dirty="0" err="1"/>
              <a:t>Cergy-Pontoise</a:t>
            </a:r>
            <a:r>
              <a:rPr lang="en-US" sz="2400" dirty="0"/>
              <a:t>, France 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dirty="0" smtClean="0"/>
              <a:t>Rostov</a:t>
            </a:r>
            <a:r>
              <a:rPr lang="ru-RU" sz="2400" dirty="0" smtClean="0"/>
              <a:t> </a:t>
            </a:r>
            <a:r>
              <a:rPr lang="en-US" sz="2400" dirty="0" smtClean="0"/>
              <a:t>State </a:t>
            </a:r>
            <a:r>
              <a:rPr lang="en-US" sz="2400" dirty="0"/>
              <a:t>Transport Univ., 2, </a:t>
            </a:r>
            <a:r>
              <a:rPr lang="en-US" sz="2400" dirty="0" err="1"/>
              <a:t>Rostovskogo</a:t>
            </a:r>
            <a:r>
              <a:rPr lang="en-US" sz="2400" dirty="0"/>
              <a:t> </a:t>
            </a:r>
            <a:r>
              <a:rPr lang="en-US" sz="2400" dirty="0" err="1"/>
              <a:t>Strelkovogo</a:t>
            </a:r>
            <a:r>
              <a:rPr lang="en-US" sz="2400" dirty="0"/>
              <a:t> Polka </a:t>
            </a:r>
            <a:r>
              <a:rPr lang="en-US" sz="2400" dirty="0" err="1"/>
              <a:t>Narodnogo</a:t>
            </a:r>
            <a:r>
              <a:rPr lang="en-US" sz="2400" dirty="0"/>
              <a:t> </a:t>
            </a:r>
            <a:r>
              <a:rPr lang="en-US" sz="2400" dirty="0" err="1"/>
              <a:t>Opolcheniya</a:t>
            </a:r>
            <a:r>
              <a:rPr lang="en-US" sz="2400" dirty="0"/>
              <a:t> sq., 344038 Rostov-on-Don, Russia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99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За период с 2011 года по настоящее время - </a:t>
            </a:r>
            <a:r>
              <a:rPr lang="ru-RU" sz="2400" b="1" dirty="0" err="1" smtClean="0">
                <a:solidFill>
                  <a:srgbClr val="0070C0"/>
                </a:solidFill>
              </a:rPr>
              <a:t>ТРТранс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Совместные работы по энергетической эффективности локомотивной тяги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898" y="1320986"/>
            <a:ext cx="3819153" cy="5402254"/>
          </a:xfrm>
        </p:spPr>
      </p:pic>
    </p:spTree>
    <p:extLst>
      <p:ext uri="{BB962C8B-B14F-4D97-AF65-F5344CB8AC3E}">
        <p14:creationId xmlns:p14="http://schemas.microsoft.com/office/powerpoint/2010/main" val="1968375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175</Words>
  <Application>Microsoft Office PowerPoint</Application>
  <PresentationFormat>Широкоэкранный</PresentationFormat>
  <Paragraphs>20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ФГБОУ ВО «Ростовский государственный университет путей сообщения»  Кафедра «Локомотивы и локомотивное хозяйство»</vt:lpstr>
      <vt:lpstr>За период с 2011 года по настоящее время - Universite Cergy Pontoise</vt:lpstr>
      <vt:lpstr>За период с 2011 года по настоящее время - ТРТранс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«Ростовский государственный университет путей сообщения»  Кафедра «Локомотивы и локомотивное хозяйство»</dc:title>
  <dc:creator>Rgups</dc:creator>
  <cp:lastModifiedBy>Rgups</cp:lastModifiedBy>
  <cp:revision>2</cp:revision>
  <dcterms:created xsi:type="dcterms:W3CDTF">2016-05-30T10:04:40Z</dcterms:created>
  <dcterms:modified xsi:type="dcterms:W3CDTF">2016-05-30T10:22:08Z</dcterms:modified>
</cp:coreProperties>
</file>